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2" r:id="rId11"/>
    <p:sldId id="303" r:id="rId12"/>
    <p:sldId id="265" r:id="rId13"/>
    <p:sldId id="266" r:id="rId14"/>
    <p:sldId id="301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069-DF97-440D-9B93-45C8F774863C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357-57F6-43E6-8DE3-92CE51320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069-DF97-440D-9B93-45C8F774863C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357-57F6-43E6-8DE3-92CE51320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069-DF97-440D-9B93-45C8F774863C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357-57F6-43E6-8DE3-92CE51320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069-DF97-440D-9B93-45C8F774863C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357-57F6-43E6-8DE3-92CE51320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069-DF97-440D-9B93-45C8F774863C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357-57F6-43E6-8DE3-92CE51320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069-DF97-440D-9B93-45C8F774863C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357-57F6-43E6-8DE3-92CE51320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069-DF97-440D-9B93-45C8F774863C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357-57F6-43E6-8DE3-92CE51320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069-DF97-440D-9B93-45C8F774863C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357-57F6-43E6-8DE3-92CE51320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069-DF97-440D-9B93-45C8F774863C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357-57F6-43E6-8DE3-92CE51320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069-DF97-440D-9B93-45C8F774863C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357-57F6-43E6-8DE3-92CE51320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069-DF97-440D-9B93-45C8F774863C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357-57F6-43E6-8DE3-92CE51320B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0069-DF97-440D-9B93-45C8F774863C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1357-57F6-43E6-8DE3-92CE51320B6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 descr="Trong hình ảnh có thể có: 8 người, bao gồm Carot Nguyen và Tung Pham, mọi người đang cười,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0"/>
            <a:ext cx="48163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BÉ THAM QUAN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ĐẦM SEN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18" name="Picture 2" descr="Trong hình ảnh có thể có: 6 người, cây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 descr="Trong hình ảnh có thể có: một hoặc nhiều người, cây, ngoài trời và thiên nhiê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Trong hình ảnh có thể có: 8 người, bao gồm Harold Như, mọi người đang cười, trẻ em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Trong hình ảnh có thể có: 3 người, mọi người đang ngồ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 descr="Trong hình ảnh có thể có: 1 người,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Trong hình ảnh có thể có: 4 người, mọi người đang cười, ngoài trời"/>
          <p:cNvPicPr>
            <a:picLocks noChangeAspect="1" noChangeArrowheads="1"/>
          </p:cNvPicPr>
          <p:nvPr/>
        </p:nvPicPr>
        <p:blipFill>
          <a:blip r:embed="rId2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Trong hình ảnh có thể có: 5 người, mọi người đang cười, mọi người đang ngồi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Trong hình ảnh có thể có: 4 người, mọi người đang ngồi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Trong hình ảnh có thể có: 3 người, mọi người đang ngồi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Trong hình ảnh có thể có: 2 người, mọi người đang cười, thực vật, cây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 descr="Trong hình ảnh có thể có: 11 người, bao gồm Tung Pham, mọi người đang cười, mọi người đang ngồ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Trong hình ảnh có thể có: 11 người, bao gồm Mai Lan, mọi người đang cười,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Trong hình ảnh có thể có: 18 người, bao gồm Mai Lan, mọi người đang cười, mọi người đang đứng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Trong hình ảnh có thể có: 4 người, mọi người đang cười, mọi người đang đứ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Trong hình ảnh có thể có: 6 người, mọi người đang cười, mọi người đang ngồi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Trong hình ảnh có thể có: một hoặc nhiều người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Trong hình ảnh có thể có: 2 người, sân bóng rổ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Trong hình ảnh có thể có: 4 người, mọi người đang cười, trong nh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Trong hình ảnh có thể có: 3 người, mọi người đang ngồi, trẻ em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Trong hình ảnh có thể có: 5 người, mọi người đang cười, mọi người đang ngồi và trẻ 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Trong hình ảnh có thể có: 1 người, đang đứng và trẻ 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 descr="Trong hình ảnh có thể có: 4 người, mọi người đang cười, mọi người đang đứng, trẻ em và ngoài trời"/>
          <p:cNvPicPr>
            <a:picLocks noChangeAspect="1" noChangeArrowheads="1"/>
          </p:cNvPicPr>
          <p:nvPr/>
        </p:nvPicPr>
        <p:blipFill>
          <a:blip r:embed="rId2"/>
          <a:srcRect b="20000"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Trong hình ảnh có thể có: 3 người, mọi người đang cười, mọi người đang ngồ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Trong hình ảnh có thể có: 2 người, mọi người đang cười,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Trong hình ảnh có thể có: 2 người, mọi người đang ngồi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Trong hình ảnh có thể có: 4 ngư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Trong hình ảnh có thể có: 5 người, mọi người đang ngồi và trẻ 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Trong hình ảnh có thể có: 14 người, bao gồm Ngocthuy Tr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Trong hình ảnh có thể có: 3 người, bao gồm Hanh Nguyen, mọi người đang cười,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Trong hình ảnh có thể có: 6 người, bao gồm Tina Trần, mọi người đang cười, mọi người đang đứng và trong nh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Trong hình ảnh có thể có: 3 người, mọi người đang ngồ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Trong hình ảnh có thể có: 8 người, mọi người đang cười, mọi người đang ngồi và trong nh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Trong hình ảnh có thể có: 5 người, mọi người đang cười, mọi người đang ngồ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Trong hình ảnh có thể có: 1 người, cây, hoa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Trong hình ảnh có thể có: 9 người, bao gồm Ngocthuy Tran, mọi người đang cười, mọi người đang đứng và trong nh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Trong hình ảnh có thể có: 6 người"/>
          <p:cNvPicPr>
            <a:picLocks noChangeAspect="1" noChangeArrowheads="1"/>
          </p:cNvPicPr>
          <p:nvPr/>
        </p:nvPicPr>
        <p:blipFill>
          <a:blip r:embed="rId2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Trong hình ảnh có thể có: 5 người, mọi người đang cười, mọi người đang ngồi và trẻ em"/>
          <p:cNvPicPr>
            <a:picLocks noChangeAspect="1" noChangeArrowheads="1"/>
          </p:cNvPicPr>
          <p:nvPr/>
        </p:nvPicPr>
        <p:blipFill>
          <a:blip r:embed="rId2"/>
          <a:srcRect t="18333"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Trong hình ảnh có thể có: 2 người, mọi người đang ngồi, giày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Trong hình ảnh có thể có: 4 người, mọi người đang cười, mọi người đang ngồi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Trong hình ảnh có thể có: 6 người, bao gồm Bui Bích Uyên, mọi người đang cười,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</Words>
  <Application>Microsoft Office PowerPoint</Application>
  <PresentationFormat>On-screen Show (4:3)</PresentationFormat>
  <Paragraphs>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Choi 1</dc:creator>
  <cp:lastModifiedBy>Choi 1</cp:lastModifiedBy>
  <cp:revision>10</cp:revision>
  <dcterms:created xsi:type="dcterms:W3CDTF">2020-01-06T01:12:44Z</dcterms:created>
  <dcterms:modified xsi:type="dcterms:W3CDTF">2020-01-06T04:17:42Z</dcterms:modified>
</cp:coreProperties>
</file>